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5" r:id="rId5"/>
    <p:sldId id="259" r:id="rId6"/>
    <p:sldId id="263" r:id="rId7"/>
    <p:sldId id="264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D0A25-9220-4AD4-A339-73DBAE5E3D84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5B6FD-1747-49EE-B1BF-6C0E45A3BB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catornetwor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noodle.com/dashboard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F:\Sensory%20Processing%20Challenges%20Checklist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-media-cache-ak0.pinimg.com/736x/d4/56/63/d45663f530b921d44fdfac1d0b496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57200"/>
            <a:ext cx="54864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Tip of the Day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Microsoft Educator Network </a:t>
            </a:r>
            <a:endParaRPr lang="en-US" dirty="0" smtClean="0"/>
          </a:p>
          <a:p>
            <a:r>
              <a:rPr lang="en-US" dirty="0" smtClean="0"/>
              <a:t>Auto Collage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 Management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</a:t>
            </a:r>
            <a:r>
              <a:rPr lang="en-US" dirty="0" smtClean="0"/>
              <a:t>Dojo app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Go Noodle</a:t>
            </a:r>
            <a:endParaRPr lang="en-US" dirty="0" smtClean="0"/>
          </a:p>
          <a:p>
            <a:r>
              <a:rPr lang="en-US" dirty="0" smtClean="0"/>
              <a:t>Me Moves</a:t>
            </a:r>
          </a:p>
          <a:p>
            <a:r>
              <a:rPr lang="en-US" dirty="0" smtClean="0"/>
              <a:t>Brain Gym (bilateral movements)</a:t>
            </a:r>
          </a:p>
          <a:p>
            <a:r>
              <a:rPr lang="en-US" dirty="0" smtClean="0"/>
              <a:t>Yoga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Strategies to Support Students with Hyperactivity and/or Impulsivity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Fidget tools </a:t>
            </a:r>
          </a:p>
          <a:p>
            <a:r>
              <a:rPr lang="en-US" dirty="0" smtClean="0"/>
              <a:t>Heavy work </a:t>
            </a:r>
          </a:p>
          <a:p>
            <a:r>
              <a:rPr lang="en-US" dirty="0" smtClean="0"/>
              <a:t>Deep pressure</a:t>
            </a:r>
          </a:p>
          <a:p>
            <a:r>
              <a:rPr lang="en-US" dirty="0" smtClean="0"/>
              <a:t>Weighted vests</a:t>
            </a:r>
          </a:p>
          <a:p>
            <a:r>
              <a:rPr lang="en-US" dirty="0" smtClean="0"/>
              <a:t>Lap pillows</a:t>
            </a:r>
          </a:p>
          <a:p>
            <a:r>
              <a:rPr lang="en-US" dirty="0" smtClean="0"/>
              <a:t>Seating: stability balls, rocking chairs, wiggle and sit cushions </a:t>
            </a:r>
          </a:p>
          <a:p>
            <a:r>
              <a:rPr lang="en-US" dirty="0" smtClean="0"/>
              <a:t>Allow student choice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Stick Kids</a:t>
            </a:r>
          </a:p>
          <a:p>
            <a:r>
              <a:rPr lang="en-US" dirty="0" smtClean="0"/>
              <a:t>How Does Your Engine Run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Strategies to Support </a:t>
            </a:r>
            <a:r>
              <a:rPr lang="en-US" dirty="0" smtClean="0"/>
              <a:t>Students </a:t>
            </a:r>
            <a:r>
              <a:rPr lang="en-US" dirty="0" smtClean="0"/>
              <a:t>Who are Inattentive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Beeping watch </a:t>
            </a:r>
          </a:p>
          <a:p>
            <a:r>
              <a:rPr lang="en-US" dirty="0" smtClean="0"/>
              <a:t>Ensuring you have the student’s attention before giving directions</a:t>
            </a:r>
          </a:p>
          <a:p>
            <a:r>
              <a:rPr lang="en-US" dirty="0" smtClean="0"/>
              <a:t>Provide written and oral directions </a:t>
            </a:r>
          </a:p>
          <a:p>
            <a:r>
              <a:rPr lang="en-US" dirty="0" smtClean="0"/>
              <a:t>Preferential seating </a:t>
            </a:r>
          </a:p>
          <a:p>
            <a:r>
              <a:rPr lang="en-US" dirty="0" smtClean="0"/>
              <a:t>Privacy screens available </a:t>
            </a:r>
          </a:p>
          <a:p>
            <a:r>
              <a:rPr lang="en-US" dirty="0" smtClean="0"/>
              <a:t>Allow students to use headphones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Identifying and Supporting Students with Sensory Needs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Sensory Checklist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Discuss:</a:t>
            </a:r>
          </a:p>
          <a:p>
            <a:pPr>
              <a:buNone/>
            </a:pPr>
            <a:r>
              <a:rPr lang="en-US" dirty="0" smtClean="0"/>
              <a:t>-</a:t>
            </a:r>
            <a:r>
              <a:rPr lang="en-US" dirty="0" err="1" smtClean="0"/>
              <a:t>Chewlery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-water bottles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115</Words>
  <Application>Microsoft Office PowerPoint</Application>
  <PresentationFormat>On-screen Show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Tech Tip of the Day </vt:lpstr>
      <vt:lpstr>Behavior Management </vt:lpstr>
      <vt:lpstr>Slide 4</vt:lpstr>
      <vt:lpstr>Strategies to Support Students with Hyperactivity and/or Impulsivity </vt:lpstr>
      <vt:lpstr>Slide 6</vt:lpstr>
      <vt:lpstr>Strategies to Support Students Who are Inattentive</vt:lpstr>
      <vt:lpstr>Identifying and Supporting Students with Sensory Needs </vt:lpstr>
    </vt:vector>
  </TitlesOfParts>
  <Company>FORT LA BOSSE 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FLBSD</dc:creator>
  <cp:lastModifiedBy>FLBSD</cp:lastModifiedBy>
  <cp:revision>7</cp:revision>
  <dcterms:created xsi:type="dcterms:W3CDTF">2015-07-16T02:52:09Z</dcterms:created>
  <dcterms:modified xsi:type="dcterms:W3CDTF">2015-07-17T03:26:00Z</dcterms:modified>
</cp:coreProperties>
</file>